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9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6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7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8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51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0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6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4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8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BBAC4-37F9-4789-889C-AF88BF51ACC0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CDC26-E31D-4402-9E64-0608D5B04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8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屋外, 草, 人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C38E1DA-4E11-77ED-F1B8-15A151441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1446" b="-2281"/>
          <a:stretch>
            <a:fillRect/>
          </a:stretch>
        </p:blipFill>
        <p:spPr>
          <a:xfrm>
            <a:off x="0" y="0"/>
            <a:ext cx="7199313" cy="455512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9334433-6009-0770-8540-0E2487375E0D}"/>
              </a:ext>
            </a:extLst>
          </p:cNvPr>
          <p:cNvSpPr/>
          <p:nvPr/>
        </p:nvSpPr>
        <p:spPr>
          <a:xfrm>
            <a:off x="118701" y="114237"/>
            <a:ext cx="6406790" cy="707886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effectLst>
            <a:softEdge rad="76200"/>
          </a:effectLst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en-US" altLang="ja-JP" sz="4000" b="1" dirty="0"/>
              <a:t>【</a:t>
            </a:r>
            <a:r>
              <a:rPr lang="ja-JP" altLang="en-US" sz="4000" b="1" dirty="0"/>
              <a:t>生産者来日のお知らせ</a:t>
            </a:r>
            <a:r>
              <a:rPr lang="en-US" altLang="ja-JP" sz="4000" b="1" dirty="0"/>
              <a:t>】</a:t>
            </a:r>
          </a:p>
        </p:txBody>
      </p:sp>
      <p:pic>
        <p:nvPicPr>
          <p:cNvPr id="6" name="図 5" descr="草, 屋外, 微笑み, 立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278E624-F555-526B-BB94-950BEBBA0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0"/>
          <a:stretch>
            <a:fillRect/>
          </a:stretch>
        </p:blipFill>
        <p:spPr>
          <a:xfrm>
            <a:off x="0" y="3740728"/>
            <a:ext cx="7199313" cy="34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6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 evino</dc:creator>
  <cp:lastModifiedBy>33 evino</cp:lastModifiedBy>
  <cp:revision>1</cp:revision>
  <dcterms:created xsi:type="dcterms:W3CDTF">2025-11-18T07:57:55Z</dcterms:created>
  <dcterms:modified xsi:type="dcterms:W3CDTF">2025-11-18T08:10:38Z</dcterms:modified>
</cp:coreProperties>
</file>